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6858000" cy="9144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55500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13245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5208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1317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7043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7134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8039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2226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68975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74404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660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AD379-5D53-4982-BE73-7369F95CFD2F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DFE8E-CEC4-4D43-9FC6-5EACD6C58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8400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219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295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23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5614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6452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34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887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44281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6686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2017-05-04T06:47:53Z</dcterms:created>
  <dcterms:modified xsi:type="dcterms:W3CDTF">2017-05-04T06:51:39Z</dcterms:modified>
</cp:coreProperties>
</file>